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44" r:id="rId11"/>
    <p:sldId id="405" r:id="rId12"/>
    <p:sldId id="445" r:id="rId13"/>
    <p:sldId id="446" r:id="rId14"/>
  </p:sldIdLst>
  <p:sldSz cx="9144000" cy="6858000" type="screen4x3"/>
  <p:notesSz cx="6858000" cy="9144000"/>
  <p:embeddedFontLst>
    <p:embeddedFont>
      <p:font typeface=".VnCooperH" panose="020B7200000000000000"/>
      <p:regular r:id="rId16"/>
    </p:embeddedFont>
    <p:embeddedFont>
      <p:font typeface="HP-087" panose="020B0604020202020204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.VnAvant" panose="020B7200000000000000"/>
      <p:regular r:id="rId22"/>
      <p:bold r:id="rId23"/>
      <p:italic r:id="rId24"/>
      <p:boldItalic r:id="rId25"/>
    </p:embeddedFont>
    <p:embeddedFont>
      <p:font typeface="Arial Rounded MT Bold" panose="020B0604020202020204" charset="0"/>
      <p:regular r:id="rId26"/>
    </p:embeddedFont>
    <p:embeddedFont>
      <p:font typeface="VNI-Avo" panose="020B0604020202020204"/>
      <p:regular r:id="rId27"/>
      <p:bold r:id="rId28"/>
      <p:italic r:id="rId29"/>
      <p:boldItalic r:id="rId30"/>
    </p:embeddedFont>
    <p:embeddedFont>
      <p:font typeface=".VnCooper" panose="020B7200000000000000"/>
      <p:regular r:id="rId31"/>
    </p:embeddedFont>
    <p:embeddedFont>
      <p:font typeface="Comic Sans MS" panose="030F0702030302020204" pitchFamily="66" charset="0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FF99"/>
    <a:srgbClr val="FFFF66"/>
    <a:srgbClr val="D9FFFF"/>
    <a:srgbClr val="FFFFCC"/>
    <a:srgbClr val="FF99CC"/>
    <a:srgbClr val="990099"/>
    <a:srgbClr val="FF0066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05/01/2021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Caëp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söøng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60483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0958"/>
            <a:ext cx="2505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7" y="4305300"/>
            <a:ext cx="2495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292162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ặp sừng và đôi châ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0400" y="1011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5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Caëp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söøng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49" y="1760483"/>
            <a:ext cx="4912333" cy="4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50957"/>
            <a:ext cx="4931082" cy="472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6" y="1750957"/>
            <a:ext cx="4912333" cy="472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50958"/>
            <a:ext cx="4949832" cy="464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02953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Caëp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söøng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ñoâi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760483"/>
            <a:ext cx="2495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0958"/>
            <a:ext cx="25050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57" y="4305300"/>
            <a:ext cx="24955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292162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5105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8</a:t>
            </a:r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83488"/>
              </p:ext>
            </p:extLst>
          </p:nvPr>
        </p:nvGraphicFramePr>
        <p:xfrm>
          <a:off x="152401" y="1524001"/>
          <a:ext cx="88392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55"/>
                <a:gridCol w="1251858"/>
                <a:gridCol w="1251858"/>
                <a:gridCol w="1426028"/>
                <a:gridCol w="1219200"/>
                <a:gridCol w="1110346"/>
                <a:gridCol w="1251858"/>
              </a:tblGrid>
              <a:tr h="935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ngoan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loaùt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thoaên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hoaét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loaøi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hueä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tuøy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929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luaän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luaät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5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chuyeån</a:t>
                      </a:r>
                      <a:endParaRPr lang="vi-VN" sz="25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duyeät</a:t>
                      </a: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1786151" y="1066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ngoan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ngoaõn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786151" y="3352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thuûy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thuû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8855" y="4482837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ngoaùi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334000" y="3352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thoaét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786151" y="2209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löu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loaùt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334000" y="4482837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vaønh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khuyeân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58855" y="5638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tuaàn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leã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334000" y="1066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tuyeät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vôøi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34000" y="2209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xueâ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34000" y="5638800"/>
            <a:ext cx="2514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phaùt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228600" y="1295400"/>
            <a:ext cx="8610600" cy="5105400"/>
          </a:xfrm>
          <a:prstGeom prst="roundRect">
            <a:avLst/>
          </a:prstGeom>
          <a:solidFill>
            <a:srgbClr val="D9FFFF"/>
          </a:solidFill>
          <a:ln w="28575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Moãi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nhieàu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hay.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Laïc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Long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Quaân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Thaùnh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Gioùng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truyeàn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thuyeát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hoà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Hoaøn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Kieám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söï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quaát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tích</a:t>
            </a:r>
            <a:r>
              <a:rPr lang="en-US" sz="2800" b="1" smtClean="0">
                <a:solidFill>
                  <a:srgbClr val="002060"/>
                </a:solidFill>
                <a:latin typeface="VNI-Avo" pitchFamily="2" charset="0"/>
              </a:rPr>
              <a:t> caây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xoaøi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…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Gioïng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aám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Haø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bò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cuoán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chuyeän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suoát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töø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cuoái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2175" y="2057400"/>
            <a:ext cx="869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Xuaân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veà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ñaøo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nôû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thaém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quaát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tróu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8</a:t>
            </a:r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0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270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179</Words>
  <Application>Microsoft Office PowerPoint</Application>
  <PresentationFormat>On-screen Show (4:3)</PresentationFormat>
  <Paragraphs>58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.VnCooperH</vt:lpstr>
      <vt:lpstr>HP-087</vt:lpstr>
      <vt:lpstr>Calibri</vt:lpstr>
      <vt:lpstr>Arial</vt:lpstr>
      <vt:lpstr>.VnAvant</vt:lpstr>
      <vt:lpstr>Arial Rounded MT Bold</vt:lpstr>
      <vt:lpstr>Times New Roman</vt:lpstr>
      <vt:lpstr>VNI-Avo</vt:lpstr>
      <vt:lpstr>.VnCooper</vt:lpstr>
      <vt:lpstr>Comic Sans MS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348</cp:revision>
  <dcterms:created xsi:type="dcterms:W3CDTF">2006-08-16T00:00:00Z</dcterms:created>
  <dcterms:modified xsi:type="dcterms:W3CDTF">2021-01-05T03:00:08Z</dcterms:modified>
</cp:coreProperties>
</file>